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7"/>
    <p:restoredTop sz="94589"/>
  </p:normalViewPr>
  <p:slideViewPr>
    <p:cSldViewPr snapToGrid="0">
      <p:cViewPr varScale="1">
        <p:scale>
          <a:sx n="110" d="100"/>
          <a:sy n="110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DA31-A135-5705-8B9B-20236199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4DF4-2E25-9E63-77F5-E2540824F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95639-B73C-73A2-2B8F-5F18A379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89B87-7813-4430-8766-C5AED7A5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F8F9-93ED-D741-3A89-F38EB25B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AECC-63B2-F512-6297-1D0A127C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7B37C-49E3-A516-4A3D-B46607171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FDFB3-0034-69C0-A254-7D89C0F2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BB57A-41D4-2C3A-9787-5A7EC3C3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A5ADB-EFF1-116E-A5A9-7FFA97B4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16F84-354E-C4B5-E554-B32884541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ADBE4-4FD8-1FA8-A412-2F7EEF7BC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E20AC-E61A-FEE9-8D0A-9BE0B3C8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C7994-C740-6B5A-1DF3-910A5980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0B3E5-195C-011E-E261-E09564BC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8891-63E8-A73C-D8AA-6FF9EA64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7AAB-2E9B-8847-9F00-B76EFEB05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16F39-06AA-314C-9D6B-C29E94E6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B8E4F-D67E-D621-4FD6-59F0AF40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D98C9-4A59-503C-D75D-EE4834CD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38D3-527A-D5F1-EFE4-7E94E600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F8A62-C375-E021-D6AA-70C5BB739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4F6D6-373D-431F-A555-78291695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15AA-8897-B07A-E715-082AE0DF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A567E-7D7F-1781-4AD1-960F2D62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6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2010-E5F1-0931-73B4-12A6D803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26EBF-641C-88C5-9717-D3FC744E3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D5063-1730-CE35-2E55-304F9E63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8CE7E-0DCF-EE62-DAB4-EF088973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755BC-BF34-72AB-1AC2-5657F263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302F5-BA2C-654B-E99D-44F5B363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D332-F6C3-16F9-83DC-8855B5CD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AE281-280B-070E-87CC-7BFC2D0AF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CA8C9-2601-CAE7-C473-19C1467B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C9638-C0CE-9E5F-D9D0-1BA555F40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DC03D-1DD6-4B85-1885-CEB938AC9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C79E8D-DC10-BF78-90A7-EACB609C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48D04-716E-0215-1025-D2A8CB5F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9C614-8F9C-7A9A-B393-4267FA18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4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0C86-CDAC-A69C-876E-75BAF1B3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260F8-3AE8-FA33-E578-8B72DB42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336FB-9FEF-6716-14F2-699B1CE3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81A59-04E0-7E85-1C68-D6D031B4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7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FC34D-79E0-E3C3-14C3-CC4A4510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82BFA-0343-C8D2-2C08-4F3DE07A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65A3F-1B09-601F-B066-0BF678EA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ADE1-8BA4-9EB2-5B71-B0FCE814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7321A-6993-AECB-CD13-D697053EF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9CC89-5906-FAF3-9EEA-C575994B1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54D62-EDF5-3A83-2298-C8185BEC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BD51-DF4D-74F6-57FD-82C01344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0088E-3E04-F956-800D-EDFC6888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40DD-2805-228B-E900-0796BF68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33E5E-3859-8247-804F-FFD18B254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62F51-8C73-45D4-8171-FF8260F8C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FE2E0-0D2B-6500-09D6-DF88AF4B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108BA-7A24-5D99-EA92-1554F150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4BEA3-3CF7-EB7E-A521-AED9BC5E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6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C6795-7F6F-123A-4122-679BA630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9E9AD-4EDA-A90D-17D7-3CE91698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C26EB-1B7F-7DEA-5411-304860C9C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589DB-8841-3E53-E9B5-BF7830D74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702B-425B-447F-DB59-55F492C18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8D4416-7168-9874-B3D1-F73A6EDC7496}"/>
              </a:ext>
            </a:extLst>
          </p:cNvPr>
          <p:cNvSpPr/>
          <p:nvPr/>
        </p:nvSpPr>
        <p:spPr>
          <a:xfrm>
            <a:off x="1" y="5173883"/>
            <a:ext cx="12191999" cy="1684117"/>
          </a:xfrm>
          <a:prstGeom prst="rect">
            <a:avLst/>
          </a:prstGeom>
          <a:solidFill>
            <a:srgbClr val="002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D04A2D56-48FA-9912-0B74-D5107BC4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067" y="4121354"/>
            <a:ext cx="1895708" cy="2494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831585-2A56-520F-C943-F6D656CE2006}"/>
              </a:ext>
            </a:extLst>
          </p:cNvPr>
          <p:cNvSpPr txBox="1"/>
          <p:nvPr/>
        </p:nvSpPr>
        <p:spPr>
          <a:xfrm>
            <a:off x="1713053" y="5415776"/>
            <a:ext cx="8102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Sign up TODAY!</a:t>
            </a:r>
          </a:p>
        </p:txBody>
      </p:sp>
    </p:spTree>
    <p:extLst>
      <p:ext uri="{BB962C8B-B14F-4D97-AF65-F5344CB8AC3E}">
        <p14:creationId xmlns:p14="http://schemas.microsoft.com/office/powerpoint/2010/main" val="388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15365-C560-1543-F47B-53F7691F18AF}"/>
              </a:ext>
            </a:extLst>
          </p:cNvPr>
          <p:cNvSpPr/>
          <p:nvPr/>
        </p:nvSpPr>
        <p:spPr>
          <a:xfrm>
            <a:off x="4838218" y="5173883"/>
            <a:ext cx="7353782" cy="1684117"/>
          </a:xfrm>
          <a:prstGeom prst="rect">
            <a:avLst/>
          </a:prstGeom>
          <a:solidFill>
            <a:srgbClr val="002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64CBE95B-8E0F-FC3D-D8B0-80AE8A9C6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893" y="4016077"/>
            <a:ext cx="2011455" cy="2647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A85A0-042B-C666-9770-510EC60783EA}"/>
              </a:ext>
            </a:extLst>
          </p:cNvPr>
          <p:cNvSpPr txBox="1"/>
          <p:nvPr/>
        </p:nvSpPr>
        <p:spPr>
          <a:xfrm>
            <a:off x="4745620" y="5577292"/>
            <a:ext cx="505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Sign up TODAY!</a:t>
            </a:r>
          </a:p>
        </p:txBody>
      </p:sp>
    </p:spTree>
    <p:extLst>
      <p:ext uri="{BB962C8B-B14F-4D97-AF65-F5344CB8AC3E}">
        <p14:creationId xmlns:p14="http://schemas.microsoft.com/office/powerpoint/2010/main" val="8531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627C21-F77A-978B-C4E8-6BA97E55311D}"/>
              </a:ext>
            </a:extLst>
          </p:cNvPr>
          <p:cNvSpPr/>
          <p:nvPr/>
        </p:nvSpPr>
        <p:spPr>
          <a:xfrm>
            <a:off x="1" y="5173883"/>
            <a:ext cx="12191999" cy="1684117"/>
          </a:xfrm>
          <a:prstGeom prst="rect">
            <a:avLst/>
          </a:prstGeom>
          <a:solidFill>
            <a:srgbClr val="002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081CF9AD-6E53-B55D-911F-825B2F75D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067" y="4121354"/>
            <a:ext cx="1895708" cy="2494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BDD41-2426-E370-811D-D5152AA308A3}"/>
              </a:ext>
            </a:extLst>
          </p:cNvPr>
          <p:cNvSpPr txBox="1"/>
          <p:nvPr/>
        </p:nvSpPr>
        <p:spPr>
          <a:xfrm>
            <a:off x="1713053" y="5415776"/>
            <a:ext cx="8102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Sign up TODAY!</a:t>
            </a:r>
          </a:p>
        </p:txBody>
      </p:sp>
    </p:spTree>
    <p:extLst>
      <p:ext uri="{BB962C8B-B14F-4D97-AF65-F5344CB8AC3E}">
        <p14:creationId xmlns:p14="http://schemas.microsoft.com/office/powerpoint/2010/main" val="21398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8CCE86E8593444B00AA4F2DCC3CF6A" ma:contentTypeVersion="17" ma:contentTypeDescription="Create a new document." ma:contentTypeScope="" ma:versionID="af192b5810248512763c48cb1da69a38">
  <xsd:schema xmlns:xsd="http://www.w3.org/2001/XMLSchema" xmlns:xs="http://www.w3.org/2001/XMLSchema" xmlns:p="http://schemas.microsoft.com/office/2006/metadata/properties" xmlns:ns2="0cf4ac10-675c-49f8-97ab-3e060a786e22" xmlns:ns3="f8f99fc4-1312-4beb-9e17-777c9ada24d1" targetNamespace="http://schemas.microsoft.com/office/2006/metadata/properties" ma:root="true" ma:fieldsID="172f16a834c3ea535eed74d90c35b884" ns2:_="" ns3:_="">
    <xsd:import namespace="0cf4ac10-675c-49f8-97ab-3e060a786e22"/>
    <xsd:import namespace="f8f99fc4-1312-4beb-9e17-777c9ada24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4ac10-675c-49f8-97ab-3e060a786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95531a6-464d-4723-a532-0d93cdcd4b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99fc4-1312-4beb-9e17-777c9ada24d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9241131-a876-41b4-8c12-802e8a486354}" ma:internalName="TaxCatchAll" ma:showField="CatchAllData" ma:web="f8f99fc4-1312-4beb-9e17-777c9ada24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f4ac10-675c-49f8-97ab-3e060a786e22">
      <Terms xmlns="http://schemas.microsoft.com/office/infopath/2007/PartnerControls"/>
    </lcf76f155ced4ddcb4097134ff3c332f>
    <TaxCatchAll xmlns="f8f99fc4-1312-4beb-9e17-777c9ada24d1" xsi:nil="true"/>
  </documentManagement>
</p:properties>
</file>

<file path=customXml/itemProps1.xml><?xml version="1.0" encoding="utf-8"?>
<ds:datastoreItem xmlns:ds="http://schemas.openxmlformats.org/officeDocument/2006/customXml" ds:itemID="{93127273-50FB-42F2-BF7B-3E15F4690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f4ac10-675c-49f8-97ab-3e060a786e22"/>
    <ds:schemaRef ds:uri="f8f99fc4-1312-4beb-9e17-777c9ada24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35AE26-A7A4-4965-81B0-7EB196F299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8B9BA1-10F6-43A7-B8FC-92295B83CFE0}">
  <ds:schemaRefs>
    <ds:schemaRef ds:uri="http://purl.org/dc/elements/1.1/"/>
    <ds:schemaRef ds:uri="0cf4ac10-675c-49f8-97ab-3e060a786e22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8f99fc4-1312-4beb-9e17-777c9ada24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12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 ExtraBold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Arzu Bilazer</dc:creator>
  <cp:lastModifiedBy>Arzu Bilazer</cp:lastModifiedBy>
  <cp:revision>3</cp:revision>
  <dcterms:created xsi:type="dcterms:W3CDTF">2023-08-07T21:59:27Z</dcterms:created>
  <dcterms:modified xsi:type="dcterms:W3CDTF">2026-03-03T14:08:52Z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0x010100DD8CCE86E8593444B00AA4F2DCC3CF6A</vt:lpwstr>
  </property>
  <property fmtid="{D5CDD505-2E9C-101B-9397-08002B2CF9AE}" pid="3" name="MediaServiceImageTags">
    <vt:lpwstr/>
  </property>
</Properties>
</file>