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521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zu Bilazer" userId="d37a9f93-32bc-4a3a-9152-b81421804026" providerId="ADAL" clId="{902EF4F6-2620-104C-AE63-3E38974CC3CB}"/>
    <pc:docChg chg="delSld modSld">
      <pc:chgData name="Arzu Bilazer" userId="d37a9f93-32bc-4a3a-9152-b81421804026" providerId="ADAL" clId="{902EF4F6-2620-104C-AE63-3E38974CC3CB}" dt="2023-11-13T22:04:41.738" v="7" actId="18331"/>
      <pc:docMkLst>
        <pc:docMk/>
      </pc:docMkLst>
      <pc:sldChg chg="setBg">
        <pc:chgData name="Arzu Bilazer" userId="d37a9f93-32bc-4a3a-9152-b81421804026" providerId="ADAL" clId="{902EF4F6-2620-104C-AE63-3E38974CC3CB}" dt="2023-11-13T22:04:41.738" v="7" actId="18331"/>
        <pc:sldMkLst>
          <pc:docMk/>
          <pc:sldMk cId="38833933" sldId="256"/>
        </pc:sldMkLst>
      </pc:sldChg>
      <pc:sldChg chg="setBg">
        <pc:chgData name="Arzu Bilazer" userId="d37a9f93-32bc-4a3a-9152-b81421804026" providerId="ADAL" clId="{902EF4F6-2620-104C-AE63-3E38974CC3CB}" dt="2023-11-13T22:04:41.738" v="7" actId="18331"/>
        <pc:sldMkLst>
          <pc:docMk/>
          <pc:sldMk cId="853119688" sldId="257"/>
        </pc:sldMkLst>
      </pc:sldChg>
      <pc:sldChg chg="setBg">
        <pc:chgData name="Arzu Bilazer" userId="d37a9f93-32bc-4a3a-9152-b81421804026" providerId="ADAL" clId="{902EF4F6-2620-104C-AE63-3E38974CC3CB}" dt="2023-11-13T22:04:41.738" v="7" actId="18331"/>
        <pc:sldMkLst>
          <pc:docMk/>
          <pc:sldMk cId="2139836774" sldId="258"/>
        </pc:sldMkLst>
      </pc:sldChg>
      <pc:sldChg chg="del">
        <pc:chgData name="Arzu Bilazer" userId="d37a9f93-32bc-4a3a-9152-b81421804026" providerId="ADAL" clId="{902EF4F6-2620-104C-AE63-3E38974CC3CB}" dt="2023-11-13T20:09:46.681" v="0" actId="2696"/>
        <pc:sldMkLst>
          <pc:docMk/>
          <pc:sldMk cId="1760215069" sldId="263"/>
        </pc:sldMkLst>
      </pc:sldChg>
    </pc:docChg>
  </pc:docChgLst>
  <pc:docChgLst>
    <pc:chgData name="Arzu Bilazer" userId="d37a9f93-32bc-4a3a-9152-b81421804026" providerId="ADAL" clId="{8D21C5BC-350B-504B-90E5-4E1567EBDBCC}"/>
    <pc:docChg chg="modSld">
      <pc:chgData name="Arzu Bilazer" userId="d37a9f93-32bc-4a3a-9152-b81421804026" providerId="ADAL" clId="{8D21C5BC-350B-504B-90E5-4E1567EBDBCC}" dt="2023-08-23T21:26:07.788" v="13" actId="18331"/>
      <pc:docMkLst>
        <pc:docMk/>
      </pc:docMkLst>
      <pc:sldChg chg="setBg">
        <pc:chgData name="Arzu Bilazer" userId="d37a9f93-32bc-4a3a-9152-b81421804026" providerId="ADAL" clId="{8D21C5BC-350B-504B-90E5-4E1567EBDBCC}" dt="2023-08-23T21:26:07.788" v="13" actId="18331"/>
        <pc:sldMkLst>
          <pc:docMk/>
          <pc:sldMk cId="38833933" sldId="256"/>
        </pc:sldMkLst>
      </pc:sldChg>
      <pc:sldChg chg="setBg">
        <pc:chgData name="Arzu Bilazer" userId="d37a9f93-32bc-4a3a-9152-b81421804026" providerId="ADAL" clId="{8D21C5BC-350B-504B-90E5-4E1567EBDBCC}" dt="2023-08-23T21:26:07.788" v="13" actId="18331"/>
        <pc:sldMkLst>
          <pc:docMk/>
          <pc:sldMk cId="853119688" sldId="257"/>
        </pc:sldMkLst>
      </pc:sldChg>
      <pc:sldChg chg="setBg">
        <pc:chgData name="Arzu Bilazer" userId="d37a9f93-32bc-4a3a-9152-b81421804026" providerId="ADAL" clId="{8D21C5BC-350B-504B-90E5-4E1567EBDBCC}" dt="2023-08-23T21:26:07.788" v="13" actId="18331"/>
        <pc:sldMkLst>
          <pc:docMk/>
          <pc:sldMk cId="2139836774" sldId="258"/>
        </pc:sldMkLst>
      </pc:sldChg>
      <pc:sldChg chg="setBg">
        <pc:chgData name="Arzu Bilazer" userId="d37a9f93-32bc-4a3a-9152-b81421804026" providerId="ADAL" clId="{8D21C5BC-350B-504B-90E5-4E1567EBDBCC}" dt="2023-08-23T21:26:07.788" v="13" actId="18331"/>
        <pc:sldMkLst>
          <pc:docMk/>
          <pc:sldMk cId="1760215069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2DA31-A135-5705-8B9B-20236199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294DF4-2E25-9E63-77F5-E2540824F2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95639-B73C-73A2-2B8F-5F18A3792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752B-0B33-2C4D-AD96-81D78D775805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89B87-7813-4430-8766-C5AED7A58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2F8F9-93ED-D741-3A89-F38EB25B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FB2C-A1FA-B84B-85BB-90FA1FDBB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39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0AECC-63B2-F512-6297-1D0A127CB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D7B37C-49E3-A516-4A3D-B46607171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FDFB3-0034-69C0-A254-7D89C0F2D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752B-0B33-2C4D-AD96-81D78D775805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BB57A-41D4-2C3A-9787-5A7EC3C37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A5ADB-EFF1-116E-A5A9-7FFA97B4A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FB2C-A1FA-B84B-85BB-90FA1FDBB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1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B16F84-354E-C4B5-E554-B328845415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BADBE4-4FD8-1FA8-A412-2F7EEF7BC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E20AC-E61A-FEE9-8D0A-9BE0B3C8F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752B-0B33-2C4D-AD96-81D78D775805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C7994-C740-6B5A-1DF3-910A59803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0B3E5-195C-011E-E261-E09564BC8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FB2C-A1FA-B84B-85BB-90FA1FDBB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0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78891-63E8-A73C-D8AA-6FF9EA64B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27AAB-2E9B-8847-9F00-B76EFEB05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16F39-06AA-314C-9D6B-C29E94E68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752B-0B33-2C4D-AD96-81D78D775805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B8E4F-D67E-D621-4FD6-59F0AF40C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D98C9-4A59-503C-D75D-EE4834CD8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FB2C-A1FA-B84B-85BB-90FA1FDBB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338D3-527A-D5F1-EFE4-7E94E6002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F8A62-C375-E021-D6AA-70C5BB739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4F6D6-373D-431F-A555-78291695D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752B-0B33-2C4D-AD96-81D78D775805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115AA-8897-B07A-E715-082AE0DF2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A567E-7D7F-1781-4AD1-960F2D62B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FB2C-A1FA-B84B-85BB-90FA1FDBB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67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22010-E5F1-0931-73B4-12A6D8031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26EBF-641C-88C5-9717-D3FC744E3A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6D5063-1730-CE35-2E55-304F9E63D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B8CE7E-0DCF-EE62-DAB4-EF0889737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752B-0B33-2C4D-AD96-81D78D775805}" type="datetimeFigureOut">
              <a:rPr lang="en-US" smtClean="0"/>
              <a:t>3/3/26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755BC-BF34-72AB-1AC2-5657F2630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302F5-BA2C-654B-E99D-44F5B3638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FB2C-A1FA-B84B-85BB-90FA1FDBB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7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4D332-F6C3-16F9-83DC-8855B5CD1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AE281-280B-070E-87CC-7BFC2D0AF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CCA8C9-2601-CAE7-C473-19C1467BE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0C9638-C0CE-9E5F-D9D0-1BA555F402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4DC03D-1DD6-4B85-1885-CEB938AC9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C79E8D-DC10-BF78-90A7-EACB609C8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752B-0B33-2C4D-AD96-81D78D775805}" type="datetimeFigureOut">
              <a:rPr lang="en-US" smtClean="0"/>
              <a:t>3/3/26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548D04-716E-0215-1025-D2A8CB5F2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99C614-8F9C-7A9A-B393-4267FA18F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FB2C-A1FA-B84B-85BB-90FA1FDBB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4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E0C86-CDAC-A69C-876E-75BAF1B30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A260F8-3AE8-FA33-E578-8B72DB425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752B-0B33-2C4D-AD96-81D78D775805}" type="datetimeFigureOut">
              <a:rPr lang="en-US" smtClean="0"/>
              <a:t>3/3/26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9336FB-9FEF-6716-14F2-699B1CE32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481A59-04E0-7E85-1C68-D6D031B4D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FB2C-A1FA-B84B-85BB-90FA1FDBB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76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7FC34D-79E0-E3C3-14C3-CC4A4510E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752B-0B33-2C4D-AD96-81D78D775805}" type="datetimeFigureOut">
              <a:rPr lang="en-US" smtClean="0"/>
              <a:t>3/3/26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C82BFA-0343-C8D2-2C08-4F3DE07A8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65A3F-1B09-601F-B066-0BF678EA1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FB2C-A1FA-B84B-85BB-90FA1FDBB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44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DADE1-8BA4-9EB2-5B71-B0FCE814D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7321A-6993-AECB-CD13-D697053EF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9CC89-5906-FAF3-9EEA-C575994B1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554D62-EDF5-3A83-2298-C8185BEC8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752B-0B33-2C4D-AD96-81D78D775805}" type="datetimeFigureOut">
              <a:rPr lang="en-US" smtClean="0"/>
              <a:t>3/3/26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ABD51-DF4D-74F6-57FD-82C013445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0088E-3E04-F956-800D-EDFC6888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FB2C-A1FA-B84B-85BB-90FA1FDBB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80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C40DD-2805-228B-E900-0796BF68B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733E5E-3859-8247-804F-FFD18B254E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462F51-8C73-45D4-8171-FF8260F8C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FE2E0-0D2B-6500-09D6-DF88AF4B2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752B-0B33-2C4D-AD96-81D78D775805}" type="datetimeFigureOut">
              <a:rPr lang="en-US" smtClean="0"/>
              <a:t>3/3/26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108BA-7A24-5D99-EA92-1554F1505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04BEA3-3CF7-EB7E-A521-AED9BC5E7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FB2C-A1FA-B84B-85BB-90FA1FDBB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6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AC6795-7F6F-123A-4122-679BA6306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9E9AD-4EDA-A90D-17D7-3CE91698B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C26EB-1B7F-7DEA-5411-304860C9CE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5752B-0B33-2C4D-AD96-81D78D775805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589DB-8841-3E53-E9B5-BF7830D74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D702B-425B-447F-DB59-55F492C18A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BFB2C-A1FA-B84B-85BB-90FA1FDBB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8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54A4DA-AD74-F9C9-BE8A-EEB261A6C80D}"/>
              </a:ext>
            </a:extLst>
          </p:cNvPr>
          <p:cNvSpPr/>
          <p:nvPr/>
        </p:nvSpPr>
        <p:spPr>
          <a:xfrm>
            <a:off x="1" y="5173883"/>
            <a:ext cx="12191999" cy="1684117"/>
          </a:xfrm>
          <a:prstGeom prst="rect">
            <a:avLst/>
          </a:prstGeom>
          <a:solidFill>
            <a:srgbClr val="002C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qr code with a black and white background&#10;&#10;AI-generated content may be incorrect.">
            <a:extLst>
              <a:ext uri="{FF2B5EF4-FFF2-40B4-BE49-F238E27FC236}">
                <a16:creationId xmlns:a16="http://schemas.microsoft.com/office/drawing/2014/main" id="{BA4CD6ED-D6E9-F779-AB49-E742A4D0C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348" y="3982669"/>
            <a:ext cx="2001091" cy="26334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CC385C-7D3A-F528-A744-50BF51C13E77}"/>
              </a:ext>
            </a:extLst>
          </p:cNvPr>
          <p:cNvSpPr txBox="1"/>
          <p:nvPr/>
        </p:nvSpPr>
        <p:spPr>
          <a:xfrm>
            <a:off x="1691680" y="5299387"/>
            <a:ext cx="8102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ptos ExtraBold" panose="020B0004020202020204" pitchFamily="34" charset="0"/>
              </a:rPr>
              <a:t>¡</a:t>
            </a:r>
            <a:r>
              <a:rPr lang="en-US" sz="7200" b="1" dirty="0" err="1">
                <a:solidFill>
                  <a:schemeClr val="bg1"/>
                </a:solidFill>
                <a:latin typeface="Aptos ExtraBold" panose="020B0004020202020204" pitchFamily="34" charset="0"/>
              </a:rPr>
              <a:t>Regístrate</a:t>
            </a:r>
            <a:r>
              <a:rPr lang="en-US" sz="7200" b="1" dirty="0">
                <a:solidFill>
                  <a:schemeClr val="bg1"/>
                </a:solidFill>
                <a:latin typeface="Aptos ExtraBold" panose="020B0004020202020204" pitchFamily="34" charset="0"/>
              </a:rPr>
              <a:t> HOY!</a:t>
            </a:r>
          </a:p>
        </p:txBody>
      </p:sp>
    </p:spTree>
    <p:extLst>
      <p:ext uri="{BB962C8B-B14F-4D97-AF65-F5344CB8AC3E}">
        <p14:creationId xmlns:p14="http://schemas.microsoft.com/office/powerpoint/2010/main" val="3883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B24AF2-DB34-0B3F-DE0F-D41A1333BFF6}"/>
              </a:ext>
            </a:extLst>
          </p:cNvPr>
          <p:cNvSpPr/>
          <p:nvPr/>
        </p:nvSpPr>
        <p:spPr>
          <a:xfrm>
            <a:off x="4710223" y="5173883"/>
            <a:ext cx="7481776" cy="1684117"/>
          </a:xfrm>
          <a:prstGeom prst="rect">
            <a:avLst/>
          </a:prstGeom>
          <a:solidFill>
            <a:srgbClr val="002C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qr code with a black and white background&#10;&#10;AI-generated content may be incorrect.">
            <a:extLst>
              <a:ext uri="{FF2B5EF4-FFF2-40B4-BE49-F238E27FC236}">
                <a16:creationId xmlns:a16="http://schemas.microsoft.com/office/drawing/2014/main" id="{7EE30629-281E-4114-B0F9-3DE32EF18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3958" y="3982669"/>
            <a:ext cx="2001091" cy="26334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8CFAFA-2A07-4CBD-DEC4-B4EBEF20708E}"/>
              </a:ext>
            </a:extLst>
          </p:cNvPr>
          <p:cNvSpPr txBox="1"/>
          <p:nvPr/>
        </p:nvSpPr>
        <p:spPr>
          <a:xfrm>
            <a:off x="4816549" y="5582891"/>
            <a:ext cx="4977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ptos ExtraBold" panose="020B0004020202020204" pitchFamily="34" charset="0"/>
              </a:rPr>
              <a:t>¡</a:t>
            </a:r>
            <a:r>
              <a:rPr lang="en-US" sz="4400" b="1" dirty="0" err="1">
                <a:solidFill>
                  <a:schemeClr val="bg1"/>
                </a:solidFill>
                <a:latin typeface="Aptos ExtraBold" panose="020B0004020202020204" pitchFamily="34" charset="0"/>
              </a:rPr>
              <a:t>Regístrate</a:t>
            </a:r>
            <a:r>
              <a:rPr lang="en-US" sz="4400" b="1" dirty="0">
                <a:solidFill>
                  <a:schemeClr val="bg1"/>
                </a:solidFill>
                <a:latin typeface="Aptos ExtraBold" panose="020B0004020202020204" pitchFamily="34" charset="0"/>
              </a:rPr>
              <a:t> HOY!</a:t>
            </a:r>
          </a:p>
        </p:txBody>
      </p:sp>
    </p:spTree>
    <p:extLst>
      <p:ext uri="{BB962C8B-B14F-4D97-AF65-F5344CB8AC3E}">
        <p14:creationId xmlns:p14="http://schemas.microsoft.com/office/powerpoint/2010/main" val="85311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DC6EFB-CFF0-C8D6-8DD0-439F74D754E0}"/>
              </a:ext>
            </a:extLst>
          </p:cNvPr>
          <p:cNvSpPr/>
          <p:nvPr/>
        </p:nvSpPr>
        <p:spPr>
          <a:xfrm>
            <a:off x="1" y="5173883"/>
            <a:ext cx="12191999" cy="1684117"/>
          </a:xfrm>
          <a:prstGeom prst="rect">
            <a:avLst/>
          </a:prstGeom>
          <a:solidFill>
            <a:srgbClr val="002C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qr code with a black and white background&#10;&#10;AI-generated content may be incorrect.">
            <a:extLst>
              <a:ext uri="{FF2B5EF4-FFF2-40B4-BE49-F238E27FC236}">
                <a16:creationId xmlns:a16="http://schemas.microsoft.com/office/drawing/2014/main" id="{9E22F014-BFEE-E5E5-9F87-F04C1A88E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348" y="3982669"/>
            <a:ext cx="2001091" cy="26334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AA7EDC-90F1-86B2-AF03-D9A4342CA4B7}"/>
              </a:ext>
            </a:extLst>
          </p:cNvPr>
          <p:cNvSpPr txBox="1"/>
          <p:nvPr/>
        </p:nvSpPr>
        <p:spPr>
          <a:xfrm>
            <a:off x="1691680" y="5182424"/>
            <a:ext cx="8102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ptos ExtraBold" panose="020B0004020202020204" pitchFamily="34" charset="0"/>
              </a:rPr>
              <a:t>¡</a:t>
            </a:r>
            <a:r>
              <a:rPr lang="en-US" sz="7200" b="1" dirty="0" err="1">
                <a:solidFill>
                  <a:schemeClr val="bg1"/>
                </a:solidFill>
                <a:latin typeface="Aptos ExtraBold" panose="020B0004020202020204" pitchFamily="34" charset="0"/>
              </a:rPr>
              <a:t>Regístrate</a:t>
            </a:r>
            <a:r>
              <a:rPr lang="en-US" sz="7200" b="1" dirty="0">
                <a:solidFill>
                  <a:schemeClr val="bg1"/>
                </a:solidFill>
                <a:latin typeface="Aptos ExtraBold" panose="020B0004020202020204" pitchFamily="34" charset="0"/>
              </a:rPr>
              <a:t> HOY!</a:t>
            </a:r>
          </a:p>
        </p:txBody>
      </p:sp>
    </p:spTree>
    <p:extLst>
      <p:ext uri="{BB962C8B-B14F-4D97-AF65-F5344CB8AC3E}">
        <p14:creationId xmlns:p14="http://schemas.microsoft.com/office/powerpoint/2010/main" val="213983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cf4ac10-675c-49f8-97ab-3e060a786e22">
      <Terms xmlns="http://schemas.microsoft.com/office/infopath/2007/PartnerControls"/>
    </lcf76f155ced4ddcb4097134ff3c332f>
    <TaxCatchAll xmlns="f8f99fc4-1312-4beb-9e17-777c9ada24d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8CCE86E8593444B00AA4F2DCC3CF6A" ma:contentTypeVersion="17" ma:contentTypeDescription="Create a new document." ma:contentTypeScope="" ma:versionID="af192b5810248512763c48cb1da69a38">
  <xsd:schema xmlns:xsd="http://www.w3.org/2001/XMLSchema" xmlns:xs="http://www.w3.org/2001/XMLSchema" xmlns:p="http://schemas.microsoft.com/office/2006/metadata/properties" xmlns:ns2="0cf4ac10-675c-49f8-97ab-3e060a786e22" xmlns:ns3="f8f99fc4-1312-4beb-9e17-777c9ada24d1" targetNamespace="http://schemas.microsoft.com/office/2006/metadata/properties" ma:root="true" ma:fieldsID="172f16a834c3ea535eed74d90c35b884" ns2:_="" ns3:_="">
    <xsd:import namespace="0cf4ac10-675c-49f8-97ab-3e060a786e22"/>
    <xsd:import namespace="f8f99fc4-1312-4beb-9e17-777c9ada24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f4ac10-675c-49f8-97ab-3e060a786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95531a6-464d-4723-a532-0d93cdcd4b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f99fc4-1312-4beb-9e17-777c9ada24d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49241131-a876-41b4-8c12-802e8a486354}" ma:internalName="TaxCatchAll" ma:showField="CatchAllData" ma:web="f8f99fc4-1312-4beb-9e17-777c9ada24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35AE26-A7A4-4965-81B0-7EB196F299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8B9BA1-10F6-43A7-B8FC-92295B83CFE0}">
  <ds:schemaRefs>
    <ds:schemaRef ds:uri="http://purl.org/dc/terms/"/>
    <ds:schemaRef ds:uri="http://purl.org/dc/elements/1.1/"/>
    <ds:schemaRef ds:uri="http://schemas.microsoft.com/office/2006/documentManagement/types"/>
    <ds:schemaRef ds:uri="0cf4ac10-675c-49f8-97ab-3e060a786e22"/>
    <ds:schemaRef ds:uri="f8f99fc4-1312-4beb-9e17-777c9ada24d1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3127273-50FB-42F2-BF7B-3E15F46907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f4ac10-675c-49f8-97ab-3e060a786e22"/>
    <ds:schemaRef ds:uri="f8f99fc4-1312-4beb-9e17-777c9ada24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2008</TotalTime>
  <Words>12</Words>
  <Application>Microsoft Macintosh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 ExtraBold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Arzu Bilazer</dc:creator>
  <cp:lastModifiedBy>Arzu Bilazer</cp:lastModifiedBy>
  <cp:revision>4</cp:revision>
  <cp:lastPrinted>2023-08-17T14:02:06Z</cp:lastPrinted>
  <dcterms:created xsi:type="dcterms:W3CDTF">2023-08-07T21:59:27Z</dcterms:created>
  <dcterms:modified xsi:type="dcterms:W3CDTF">2026-03-03T14:08:47Z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0x010100DD8CCE86E8593444B00AA4F2DCC3CF6A</vt:lpwstr>
  </property>
  <property fmtid="{D5CDD505-2E9C-101B-9397-08002B2CF9AE}" pid="3" name="MediaServiceImageTags">
    <vt:lpwstr/>
  </property>
</Properties>
</file>