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  <p:sldId id="257" r:id="rId6"/>
    <p:sldId id="25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60"/>
    <p:restoredTop sz="94568"/>
  </p:normalViewPr>
  <p:slideViewPr>
    <p:cSldViewPr snapToGrid="0">
      <p:cViewPr varScale="1">
        <p:scale>
          <a:sx n="198" d="100"/>
          <a:sy n="198" d="100"/>
        </p:scale>
        <p:origin x="216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32DA31-A135-5705-8B9B-2023619945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294DF4-2E25-9E63-77F5-E2540824F2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295639-B73C-73A2-2B8F-5F18A3792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5752B-0B33-2C4D-AD96-81D78D775805}" type="datetimeFigureOut">
              <a:rPr lang="en-US" smtClean="0"/>
              <a:t>11/9/23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A89B87-7813-4430-8766-C5AED7A58C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92F8F9-93ED-D741-3A89-F38EB25BE6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BFB2C-A1FA-B84B-85BB-90FA1FDBB3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239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0AECC-63B2-F512-6297-1D0A127CBC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D7B37C-49E3-A516-4A3D-B466071711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AFDFB3-0034-69C0-A254-7D89C0F2D9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5752B-0B33-2C4D-AD96-81D78D775805}" type="datetimeFigureOut">
              <a:rPr lang="en-US" smtClean="0"/>
              <a:t>11/9/23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EBB57A-41D4-2C3A-9787-5A7EC3C37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DA5ADB-EFF1-116E-A5A9-7FFA97B4A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BFB2C-A1FA-B84B-85BB-90FA1FDBB3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415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AB16F84-354E-C4B5-E554-B328845415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BADBE4-4FD8-1FA8-A412-2F7EEF7BCE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DE20AC-E61A-FEE9-8D0A-9BE0B3C8F6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5752B-0B33-2C4D-AD96-81D78D775805}" type="datetimeFigureOut">
              <a:rPr lang="en-US" smtClean="0"/>
              <a:t>11/9/23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EC7994-C740-6B5A-1DF3-910A598036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C0B3E5-195C-011E-E261-E09564BC8B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BFB2C-A1FA-B84B-85BB-90FA1FDBB3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905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E78891-63E8-A73C-D8AA-6FF9EA64B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327AAB-2E9B-8847-9F00-B76EFEB057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816F39-06AA-314C-9D6B-C29E94E682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5752B-0B33-2C4D-AD96-81D78D775805}" type="datetimeFigureOut">
              <a:rPr lang="en-US" smtClean="0"/>
              <a:t>11/9/23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2B8E4F-D67E-D621-4FD6-59F0AF40C1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0D98C9-4A59-503C-D75D-EE4834CD8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BFB2C-A1FA-B84B-85BB-90FA1FDBB3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76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338D3-527A-D5F1-EFE4-7E94E6002B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7F8A62-C375-E021-D6AA-70C5BB739C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14F6D6-373D-431F-A555-78291695D1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5752B-0B33-2C4D-AD96-81D78D775805}" type="datetimeFigureOut">
              <a:rPr lang="en-US" smtClean="0"/>
              <a:t>11/9/23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2115AA-8897-B07A-E715-082AE0DF2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2A567E-7D7F-1781-4AD1-960F2D62B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BFB2C-A1FA-B84B-85BB-90FA1FDBB3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367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D22010-E5F1-0931-73B4-12A6D8031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A26EBF-641C-88C5-9717-D3FC744E3A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6D5063-1730-CE35-2E55-304F9E63DA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B8CE7E-0DCF-EE62-DAB4-EF08897379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5752B-0B33-2C4D-AD96-81D78D775805}" type="datetimeFigureOut">
              <a:rPr lang="en-US" smtClean="0"/>
              <a:t>11/9/23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9755BC-BF34-72AB-1AC2-5657F2630F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8302F5-BA2C-654B-E99D-44F5B3638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BFB2C-A1FA-B84B-85BB-90FA1FDBB3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674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F4D332-F6C3-16F9-83DC-8855B5CD1C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6AE281-280B-070E-87CC-7BFC2D0AFA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CCA8C9-2601-CAE7-C473-19C1467BEB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00C9638-C0CE-9E5F-D9D0-1BA555F402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B4DC03D-1DD6-4B85-1885-CEB938AC91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6C79E8D-DC10-BF78-90A7-EACB609C8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5752B-0B33-2C4D-AD96-81D78D775805}" type="datetimeFigureOut">
              <a:rPr lang="en-US" smtClean="0"/>
              <a:t>11/9/23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9548D04-716E-0215-1025-D2A8CB5F2B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C99C614-8F9C-7A9A-B393-4267FA18FF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BFB2C-A1FA-B84B-85BB-90FA1FDBB3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743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7E0C86-CDAC-A69C-876E-75BAF1B306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6A260F8-3AE8-FA33-E578-8B72DB4259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5752B-0B33-2C4D-AD96-81D78D775805}" type="datetimeFigureOut">
              <a:rPr lang="en-US" smtClean="0"/>
              <a:t>11/9/23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9336FB-9FEF-6716-14F2-699B1CE32F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0481A59-04E0-7E85-1C68-D6D031B4DD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BFB2C-A1FA-B84B-85BB-90FA1FDBB3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676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C7FC34D-79E0-E3C3-14C3-CC4A4510E9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5752B-0B33-2C4D-AD96-81D78D775805}" type="datetimeFigureOut">
              <a:rPr lang="en-US" smtClean="0"/>
              <a:t>11/9/23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5C82BFA-0343-C8D2-2C08-4F3DE07A8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065A3F-1B09-601F-B066-0BF678EA1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BFB2C-A1FA-B84B-85BB-90FA1FDBB3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344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DDADE1-8BA4-9EB2-5B71-B0FCE814D2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B7321A-6993-AECB-CD13-D697053EFD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99CC89-5906-FAF3-9EEA-C575994B13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554D62-EDF5-3A83-2298-C8185BEC83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5752B-0B33-2C4D-AD96-81D78D775805}" type="datetimeFigureOut">
              <a:rPr lang="en-US" smtClean="0"/>
              <a:t>11/9/23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6ABD51-DF4D-74F6-57FD-82C013445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A0088E-3E04-F956-800D-EDFC68880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BFB2C-A1FA-B84B-85BB-90FA1FDBB3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780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3C40DD-2805-228B-E900-0796BF68B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D733E5E-3859-8247-804F-FFD18B254E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462F51-8C73-45D4-8171-FF8260F8CF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5FE2E0-0D2B-6500-09D6-DF88AF4B29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5752B-0B33-2C4D-AD96-81D78D775805}" type="datetimeFigureOut">
              <a:rPr lang="en-US" smtClean="0"/>
              <a:t>11/9/23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6108BA-7A24-5D99-EA92-1554F15053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04BEA3-3CF7-EB7E-A521-AED9BC5E7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BFB2C-A1FA-B84B-85BB-90FA1FDBB3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664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8AC6795-7F6F-123A-4122-679BA6306C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C9E9AD-4EDA-A90D-17D7-3CE91698BE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FC26EB-1B7F-7DEA-5411-304860C9CE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D5752B-0B33-2C4D-AD96-81D78D775805}" type="datetimeFigureOut">
              <a:rPr lang="en-US" smtClean="0"/>
              <a:t>11/9/23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4589DB-8841-3E53-E9B5-BF7830D744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8D702B-425B-447F-DB59-55F492C18A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9BFB2C-A1FA-B84B-85BB-90FA1FDBB3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682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33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53119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9836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cf4ac10-675c-49f8-97ab-3e060a786e22">
      <Terms xmlns="http://schemas.microsoft.com/office/infopath/2007/PartnerControls"/>
    </lcf76f155ced4ddcb4097134ff3c332f>
    <TaxCatchAll xmlns="f8f99fc4-1312-4beb-9e17-777c9ada24d1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D8CCE86E8593444B00AA4F2DCC3CF6A" ma:contentTypeVersion="17" ma:contentTypeDescription="Create a new document." ma:contentTypeScope="" ma:versionID="d2a5565dae28cba1887a990d4cc4183a">
  <xsd:schema xmlns:xsd="http://www.w3.org/2001/XMLSchema" xmlns:xs="http://www.w3.org/2001/XMLSchema" xmlns:p="http://schemas.microsoft.com/office/2006/metadata/properties" xmlns:ns2="0cf4ac10-675c-49f8-97ab-3e060a786e22" xmlns:ns3="f8f99fc4-1312-4beb-9e17-777c9ada24d1" targetNamespace="http://schemas.microsoft.com/office/2006/metadata/properties" ma:root="true" ma:fieldsID="a723d3abb990ae54ccb9a96083d16467" ns2:_="" ns3:_="">
    <xsd:import namespace="0cf4ac10-675c-49f8-97ab-3e060a786e22"/>
    <xsd:import namespace="f8f99fc4-1312-4beb-9e17-777c9ada24d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f4ac10-675c-49f8-97ab-3e060a786e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195531a6-464d-4723-a532-0d93cdcd4bb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8f99fc4-1312-4beb-9e17-777c9ada24d1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4e7b570f-f392-4f63-9a9b-45832a5dcdea}" ma:internalName="TaxCatchAll" ma:showField="CatchAllData" ma:web="f8f99fc4-1312-4beb-9e17-777c9ada24d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A8B9BA1-10F6-43A7-B8FC-92295B83CFE0}">
  <ds:schemaRefs>
    <ds:schemaRef ds:uri="http://purl.org/dc/elements/1.1/"/>
    <ds:schemaRef ds:uri="0cf4ac10-675c-49f8-97ab-3e060a786e22"/>
    <ds:schemaRef ds:uri="http://purl.org/dc/dcmitype/"/>
    <ds:schemaRef ds:uri="http://purl.org/dc/terms/"/>
    <ds:schemaRef ds:uri="http://schemas.microsoft.com/office/infopath/2007/PartnerControls"/>
    <ds:schemaRef ds:uri="http://schemas.microsoft.com/office/2006/metadata/properties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f8f99fc4-1312-4beb-9e17-777c9ada24d1"/>
  </ds:schemaRefs>
</ds:datastoreItem>
</file>

<file path=customXml/itemProps2.xml><?xml version="1.0" encoding="utf-8"?>
<ds:datastoreItem xmlns:ds="http://schemas.openxmlformats.org/officeDocument/2006/customXml" ds:itemID="{1535AE26-A7A4-4965-81B0-7EB196F2993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0057BBC-88BD-4318-BC60-57F81DEA23F4}"/>
</file>

<file path=docProps/app.xml><?xml version="1.0" encoding="utf-8"?>
<Properties xmlns="http://schemas.openxmlformats.org/officeDocument/2006/extended-properties" xmlns:vt="http://schemas.openxmlformats.org/officeDocument/2006/docPropsVTypes">
  <TotalTime>1790</TotalTime>
  <Words>0</Words>
  <Application>Microsoft Macintosh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Arzu Bilazer</dc:creator>
  <cp:lastModifiedBy>Arzu Bilazer</cp:lastModifiedBy>
  <cp:revision>2</cp:revision>
  <dcterms:created xsi:type="dcterms:W3CDTF">2023-08-07T21:59:27Z</dcterms:created>
  <dcterms:modified xsi:type="dcterms:W3CDTF">2023-11-09T17:52:19Z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0x010100DD8CCE86E8593444B00AA4F2DCC3CF6A</vt:lpwstr>
  </property>
  <property fmtid="{D5CDD505-2E9C-101B-9397-08002B2CF9AE}" pid="3" name="MediaServiceImageTags">
    <vt:lpwstr/>
  </property>
</Properties>
</file>