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39"/>
  </p:normalViewPr>
  <p:slideViewPr>
    <p:cSldViewPr snapToGrid="0">
      <p:cViewPr varScale="1">
        <p:scale>
          <a:sx n="82" d="100"/>
          <a:sy n="82" d="100"/>
        </p:scale>
        <p:origin x="16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zu Bilazer" userId="d37a9f93-32bc-4a3a-9152-b81421804026" providerId="ADAL" clId="{902EF4F6-2620-104C-AE63-3E38974CC3CB}"/>
    <pc:docChg chg="delSld modSld">
      <pc:chgData name="Arzu Bilazer" userId="d37a9f93-32bc-4a3a-9152-b81421804026" providerId="ADAL" clId="{902EF4F6-2620-104C-AE63-3E38974CC3CB}" dt="2023-11-13T22:04:41.738" v="7" actId="18331"/>
      <pc:docMkLst>
        <pc:docMk/>
      </pc:docMkLst>
      <pc:sldChg chg="setBg">
        <pc:chgData name="Arzu Bilazer" userId="d37a9f93-32bc-4a3a-9152-b81421804026" providerId="ADAL" clId="{902EF4F6-2620-104C-AE63-3E38974CC3CB}" dt="2023-11-13T22:04:41.738" v="7" actId="18331"/>
        <pc:sldMkLst>
          <pc:docMk/>
          <pc:sldMk cId="38833933" sldId="256"/>
        </pc:sldMkLst>
      </pc:sldChg>
      <pc:sldChg chg="setBg">
        <pc:chgData name="Arzu Bilazer" userId="d37a9f93-32bc-4a3a-9152-b81421804026" providerId="ADAL" clId="{902EF4F6-2620-104C-AE63-3E38974CC3CB}" dt="2023-11-13T22:04:41.738" v="7" actId="18331"/>
        <pc:sldMkLst>
          <pc:docMk/>
          <pc:sldMk cId="853119688" sldId="257"/>
        </pc:sldMkLst>
      </pc:sldChg>
      <pc:sldChg chg="setBg">
        <pc:chgData name="Arzu Bilazer" userId="d37a9f93-32bc-4a3a-9152-b81421804026" providerId="ADAL" clId="{902EF4F6-2620-104C-AE63-3E38974CC3CB}" dt="2023-11-13T22:04:41.738" v="7" actId="18331"/>
        <pc:sldMkLst>
          <pc:docMk/>
          <pc:sldMk cId="2139836774" sldId="258"/>
        </pc:sldMkLst>
      </pc:sldChg>
      <pc:sldChg chg="del">
        <pc:chgData name="Arzu Bilazer" userId="d37a9f93-32bc-4a3a-9152-b81421804026" providerId="ADAL" clId="{902EF4F6-2620-104C-AE63-3E38974CC3CB}" dt="2023-11-13T20:09:46.681" v="0" actId="2696"/>
        <pc:sldMkLst>
          <pc:docMk/>
          <pc:sldMk cId="1760215069" sldId="263"/>
        </pc:sldMkLst>
      </pc:sldChg>
    </pc:docChg>
  </pc:docChgLst>
  <pc:docChgLst>
    <pc:chgData name="Arzu Bilazer" userId="d37a9f93-32bc-4a3a-9152-b81421804026" providerId="ADAL" clId="{8D21C5BC-350B-504B-90E5-4E1567EBDBCC}"/>
    <pc:docChg chg="modSld">
      <pc:chgData name="Arzu Bilazer" userId="d37a9f93-32bc-4a3a-9152-b81421804026" providerId="ADAL" clId="{8D21C5BC-350B-504B-90E5-4E1567EBDBCC}" dt="2023-08-23T21:26:07.788" v="13" actId="18331"/>
      <pc:docMkLst>
        <pc:docMk/>
      </pc:docMkLst>
      <pc:sldChg chg="setBg">
        <pc:chgData name="Arzu Bilazer" userId="d37a9f93-32bc-4a3a-9152-b81421804026" providerId="ADAL" clId="{8D21C5BC-350B-504B-90E5-4E1567EBDBCC}" dt="2023-08-23T21:26:07.788" v="13" actId="18331"/>
        <pc:sldMkLst>
          <pc:docMk/>
          <pc:sldMk cId="38833933" sldId="256"/>
        </pc:sldMkLst>
      </pc:sldChg>
      <pc:sldChg chg="setBg">
        <pc:chgData name="Arzu Bilazer" userId="d37a9f93-32bc-4a3a-9152-b81421804026" providerId="ADAL" clId="{8D21C5BC-350B-504B-90E5-4E1567EBDBCC}" dt="2023-08-23T21:26:07.788" v="13" actId="18331"/>
        <pc:sldMkLst>
          <pc:docMk/>
          <pc:sldMk cId="853119688" sldId="257"/>
        </pc:sldMkLst>
      </pc:sldChg>
      <pc:sldChg chg="setBg">
        <pc:chgData name="Arzu Bilazer" userId="d37a9f93-32bc-4a3a-9152-b81421804026" providerId="ADAL" clId="{8D21C5BC-350B-504B-90E5-4E1567EBDBCC}" dt="2023-08-23T21:26:07.788" v="13" actId="18331"/>
        <pc:sldMkLst>
          <pc:docMk/>
          <pc:sldMk cId="2139836774" sldId="258"/>
        </pc:sldMkLst>
      </pc:sldChg>
      <pc:sldChg chg="setBg">
        <pc:chgData name="Arzu Bilazer" userId="d37a9f93-32bc-4a3a-9152-b81421804026" providerId="ADAL" clId="{8D21C5BC-350B-504B-90E5-4E1567EBDBCC}" dt="2023-08-23T21:26:07.788" v="13" actId="18331"/>
        <pc:sldMkLst>
          <pc:docMk/>
          <pc:sldMk cId="1760215069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DA31-A135-5705-8B9B-202361994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94DF4-2E25-9E63-77F5-E2540824F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95639-B73C-73A2-2B8F-5F18A379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89B87-7813-4430-8766-C5AED7A5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2F8F9-93ED-D741-3A89-F38EB25BE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3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0AECC-63B2-F512-6297-1D0A127C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7B37C-49E3-A516-4A3D-B46607171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FDFB3-0034-69C0-A254-7D89C0F2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BB57A-41D4-2C3A-9787-5A7EC3C3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A5ADB-EFF1-116E-A5A9-7FFA97B4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1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16F84-354E-C4B5-E554-B32884541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ADBE4-4FD8-1FA8-A412-2F7EEF7BC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E20AC-E61A-FEE9-8D0A-9BE0B3C8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C7994-C740-6B5A-1DF3-910A59803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0B3E5-195C-011E-E261-E09564BC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0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78891-63E8-A73C-D8AA-6FF9EA64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27AAB-2E9B-8847-9F00-B76EFEB05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16F39-06AA-314C-9D6B-C29E94E68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B8E4F-D67E-D621-4FD6-59F0AF40C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98C9-4A59-503C-D75D-EE4834CD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338D3-527A-D5F1-EFE4-7E94E600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F8A62-C375-E021-D6AA-70C5BB739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4F6D6-373D-431F-A555-78291695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115AA-8897-B07A-E715-082AE0DF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567E-7D7F-1781-4AD1-960F2D62B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6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2010-E5F1-0931-73B4-12A6D803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26EBF-641C-88C5-9717-D3FC744E3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D5063-1730-CE35-2E55-304F9E63D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8CE7E-0DCF-EE62-DAB4-EF0889737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755BC-BF34-72AB-1AC2-5657F263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302F5-BA2C-654B-E99D-44F5B3638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7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4D332-F6C3-16F9-83DC-8855B5CD1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AE281-280B-070E-87CC-7BFC2D0AF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CA8C9-2601-CAE7-C473-19C1467BE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0C9638-C0CE-9E5F-D9D0-1BA555F40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DC03D-1DD6-4B85-1885-CEB938AC9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C79E8D-DC10-BF78-90A7-EACB609C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548D04-716E-0215-1025-D2A8CB5F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9C614-8F9C-7A9A-B393-4267FA1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4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0C86-CDAC-A69C-876E-75BAF1B3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260F8-3AE8-FA33-E578-8B72DB425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336FB-9FEF-6716-14F2-699B1CE3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81A59-04E0-7E85-1C68-D6D031B4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7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7FC34D-79E0-E3C3-14C3-CC4A4510E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C82BFA-0343-C8D2-2C08-4F3DE07A8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65A3F-1B09-601F-B066-0BF678EA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4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ADE1-8BA4-9EB2-5B71-B0FCE814D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7321A-6993-AECB-CD13-D697053EF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9CC89-5906-FAF3-9EEA-C575994B1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54D62-EDF5-3A83-2298-C8185BEC8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BD51-DF4D-74F6-57FD-82C01344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0088E-3E04-F956-800D-EDFC688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8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C40DD-2805-228B-E900-0796BF68B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33E5E-3859-8247-804F-FFD18B254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62F51-8C73-45D4-8171-FF8260F8C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FE2E0-0D2B-6500-09D6-DF88AF4B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108BA-7A24-5D99-EA92-1554F150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4BEA3-3CF7-EB7E-A521-AED9BC5E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6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C6795-7F6F-123A-4122-679BA630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9E9AD-4EDA-A90D-17D7-3CE91698B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C26EB-1B7F-7DEA-5411-304860C9C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752B-0B33-2C4D-AD96-81D78D775805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589DB-8841-3E53-E9B5-BF7830D74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D702B-425B-447F-DB59-55F492C18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BFB2C-A1FA-B84B-85BB-90FA1FDBB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8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11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8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f4ac10-675c-49f8-97ab-3e060a786e22">
      <Terms xmlns="http://schemas.microsoft.com/office/infopath/2007/PartnerControls"/>
    </lcf76f155ced4ddcb4097134ff3c332f>
    <TaxCatchAll xmlns="f8f99fc4-1312-4beb-9e17-777c9ada24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8CCE86E8593444B00AA4F2DCC3CF6A" ma:contentTypeVersion="17" ma:contentTypeDescription="Create a new document." ma:contentTypeScope="" ma:versionID="d2a5565dae28cba1887a990d4cc4183a">
  <xsd:schema xmlns:xsd="http://www.w3.org/2001/XMLSchema" xmlns:xs="http://www.w3.org/2001/XMLSchema" xmlns:p="http://schemas.microsoft.com/office/2006/metadata/properties" xmlns:ns2="0cf4ac10-675c-49f8-97ab-3e060a786e22" xmlns:ns3="f8f99fc4-1312-4beb-9e17-777c9ada24d1" targetNamespace="http://schemas.microsoft.com/office/2006/metadata/properties" ma:root="true" ma:fieldsID="a723d3abb990ae54ccb9a96083d16467" ns2:_="" ns3:_="">
    <xsd:import namespace="0cf4ac10-675c-49f8-97ab-3e060a786e22"/>
    <xsd:import namespace="f8f99fc4-1312-4beb-9e17-777c9ada24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4ac10-675c-49f8-97ab-3e060a786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95531a6-464d-4723-a532-0d93cdcd4b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99fc4-1312-4beb-9e17-777c9ada24d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e7b570f-f392-4f63-9a9b-45832a5dcdea}" ma:internalName="TaxCatchAll" ma:showField="CatchAllData" ma:web="f8f99fc4-1312-4beb-9e17-777c9ada24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8B9BA1-10F6-43A7-B8FC-92295B83CFE0}">
  <ds:schemaRefs>
    <ds:schemaRef ds:uri="http://purl.org/dc/terms/"/>
    <ds:schemaRef ds:uri="http://purl.org/dc/elements/1.1/"/>
    <ds:schemaRef ds:uri="http://schemas.microsoft.com/office/2006/documentManagement/types"/>
    <ds:schemaRef ds:uri="0cf4ac10-675c-49f8-97ab-3e060a786e22"/>
    <ds:schemaRef ds:uri="f8f99fc4-1312-4beb-9e17-777c9ada24d1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535AE26-A7A4-4965-81B0-7EB196F299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950BB7-BD84-4506-A08B-838AF18A7D3D}"/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Arzu Bilazer</dc:creator>
  <cp:lastModifiedBy>Arzu Bilazer</cp:lastModifiedBy>
  <cp:revision>3</cp:revision>
  <cp:lastPrinted>2023-08-17T14:02:06Z</cp:lastPrinted>
  <dcterms:created xsi:type="dcterms:W3CDTF">2023-08-07T21:59:27Z</dcterms:created>
  <dcterms:modified xsi:type="dcterms:W3CDTF">2023-11-13T22:04:48Z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0x010100DD8CCE86E8593444B00AA4F2DCC3CF6A</vt:lpwstr>
  </property>
  <property fmtid="{D5CDD505-2E9C-101B-9397-08002B2CF9AE}" pid="3" name="MediaServiceImageTags">
    <vt:lpwstr/>
  </property>
</Properties>
</file>